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4" r:id="rId5"/>
    <p:sldId id="274" r:id="rId6"/>
    <p:sldId id="276" r:id="rId7"/>
    <p:sldId id="289" r:id="rId8"/>
    <p:sldId id="268" r:id="rId9"/>
    <p:sldId id="278" r:id="rId10"/>
    <p:sldId id="279" r:id="rId11"/>
    <p:sldId id="281" r:id="rId12"/>
    <p:sldId id="290" r:id="rId13"/>
    <p:sldId id="291" r:id="rId14"/>
    <p:sldId id="292" r:id="rId15"/>
    <p:sldId id="293" r:id="rId16"/>
    <p:sldId id="294" r:id="rId17"/>
    <p:sldId id="282" r:id="rId18"/>
    <p:sldId id="284" r:id="rId19"/>
    <p:sldId id="283" r:id="rId20"/>
    <p:sldId id="295" r:id="rId21"/>
    <p:sldId id="296" r:id="rId22"/>
    <p:sldId id="297" r:id="rId23"/>
    <p:sldId id="298" r:id="rId24"/>
    <p:sldId id="299" r:id="rId25"/>
    <p:sldId id="301" r:id="rId26"/>
    <p:sldId id="266" r:id="rId27"/>
    <p:sldId id="300" r:id="rId28"/>
    <p:sldId id="287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04E20-0B6A-4305-9F36-2A3EAFAECECA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9DE5E-0D44-4A13-BA5C-712A6F099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391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C788E-B3E9-4742-8579-1EF299FC2D1A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D4C0C-4B30-41C0-9112-0718ED09E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0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B38A1-23A2-447A-9B01-C7AD060B0C19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810F6-5566-482E-8A31-F8AFE6F35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20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60CAB-1FD8-46AC-BAA7-B980E61F5237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8A36-0584-435B-99C0-7F4E9FA6C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207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82BFC-2A73-40E1-80B9-5DEDD927745C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703E7-1501-4572-9822-F5B0F2A63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50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88FD0-2FBE-4C6C-AE24-374AB1FE968D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D17CE-D4F6-42FC-8B63-D92E8013C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334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98278-2515-45D5-B188-98FBF3F2E606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43A43-F6C4-40D6-807A-9EF435EFC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64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01B0C-43CF-4768-A76A-38587E7AC02A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316D3-0931-4C6E-854B-F090AF1FF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77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F44D0-CC58-4ADD-985E-58BDF255C804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426F8-9E29-450C-B785-4A556D54B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99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01969-E359-4278-90AD-C0938A0425D9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46F51-4308-4433-B66A-6BA506B9A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75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7D7A6-7CEF-456C-9D54-C8A96D02EED1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70A5B-7E4F-4A13-B89B-F61569B88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87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0C7CD8-ACD7-47B2-A79C-E3F3BE11BCA9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BF3E1C-5189-43F0-8C05-74EE0A15B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vk.com/aryuna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52" name="Picture 3" descr="C:\Users\ЦЫНДЫМА\Downloads\тит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9144000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C:\Users\ЦЫНДЫМА\Downloads\тит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8" y="0"/>
            <a:ext cx="2678112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 descr="C:\Users\ЦЫНДЫМА\Downloads\тит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252413"/>
            <a:ext cx="3725863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" descr="C:\Users\ЦЫНДЫМА\Downloads\чгм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1598613"/>
            <a:ext cx="2405063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Конкурс </a:t>
            </a:r>
            <a:br>
              <a:rPr lang="ru-RU" dirty="0"/>
            </a:br>
            <a:r>
              <a:rPr lang="ru-RU" dirty="0" smtClean="0"/>
              <a:t>«вязание узлов»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1268" name="Picture 2" descr="C:\Users\ЦЫНДЫМА\Downloads\2gOwk1s-3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0"/>
          <a:stretch>
            <a:fillRect/>
          </a:stretch>
        </p:blipFill>
        <p:spPr bwMode="auto">
          <a:xfrm>
            <a:off x="1403350" y="1470025"/>
            <a:ext cx="6086475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Конкурс «Хирургический инструментарий»</a:t>
            </a:r>
            <a:endParaRPr lang="ru-RU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2292" name="Picture 2" descr="C:\Users\ЦЫНДЫМА\Downloads\Oj1VEqKhif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30350"/>
            <a:ext cx="799465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/>
              <a:t>Операция на экспериментальном животном – экстра-интракраниальный микроанастамоз 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3316" name="Picture 3" descr="C:\Users\Арюна\Desktop\-Mf9k5y87D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1616075"/>
            <a:ext cx="4814888" cy="6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C:\Users\Арюна\Desktop\uSNw3YrZ9j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4865687" cy="648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250825" y="1600200"/>
            <a:ext cx="3457575" cy="4525963"/>
          </a:xfrm>
        </p:spPr>
        <p:txBody>
          <a:bodyPr/>
          <a:lstStyle/>
          <a:p>
            <a:r>
              <a:rPr lang="ru-RU" altLang="ru-RU" smtClean="0"/>
              <a:t>Взрослая кардиохирургия</a:t>
            </a:r>
          </a:p>
        </p:txBody>
      </p:sp>
      <p:pic>
        <p:nvPicPr>
          <p:cNvPr id="14340" name="Picture 2" descr="C:\Users\Арюна\Desktop\F9ajcaVjL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3038"/>
            <a:ext cx="4991100" cy="665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013" y="-254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Периферическая нейрохирургия –шов нерва</a:t>
            </a:r>
            <a:endParaRPr lang="ru-RU" dirty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5364" name="Picture 3" descr="C:\Users\Арюна\Desktop\8BbH9Kvu4S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052513"/>
            <a:ext cx="4103687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C:\Users\Арюна\Desktop\fEj0uZ_sK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052513"/>
            <a:ext cx="4021137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Пластика кожного лоскута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6388" name="Picture 2" descr="C:\Users\Арюна\Desktop\TbEfg3sTXX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477963"/>
            <a:ext cx="4035425" cy="538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 descr="C:\Users\Арюна\Desktop\w7K-LBWWv4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77963"/>
            <a:ext cx="4035425" cy="538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5003800" y="1125538"/>
            <a:ext cx="3683000" cy="5000625"/>
          </a:xfrm>
        </p:spPr>
        <p:txBody>
          <a:bodyPr/>
          <a:lstStyle/>
          <a:p>
            <a:r>
              <a:rPr lang="ru-RU" altLang="ru-RU" smtClean="0"/>
              <a:t>Формирование кишечного S - образного резервуара</a:t>
            </a:r>
          </a:p>
        </p:txBody>
      </p:sp>
      <p:pic>
        <p:nvPicPr>
          <p:cNvPr id="17412" name="Picture 2" descr="C:\Users\Арюна\Desktop\-8flkTkgRy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14325"/>
            <a:ext cx="4391025" cy="58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/>
              <a:t>Региональная студенческая олимпиада по хирургии СФО 2018г Г.Новосибирск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8436" name="Picture 3" descr="C:\Users\ЦЫНДЫМА\Downloads\VsCMOhRHL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7742237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68313" y="53975"/>
            <a:ext cx="8229600" cy="1143000"/>
          </a:xfrm>
        </p:spPr>
        <p:txBody>
          <a:bodyPr/>
          <a:lstStyle/>
          <a:p>
            <a:r>
              <a:rPr lang="ru-RU" altLang="ru-RU" sz="2800" smtClean="0"/>
              <a:t>Региональная студенческая олимпиада по хирургии ДВФО 2019г г.Хабаровск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9460" name="Picture 2" descr="C:\Users\ЦЫНДЫМА\Downloads\o-xzw30Wqw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8277225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/>
              <a:t>Региональная студенческая олимпиада по хирургии ДВФО 2020г г.Хабаровск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0484" name="Picture 2" descr="C:\Users\ЦЫНДЫМА\Downloads\BxOlD-Kalt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12875"/>
            <a:ext cx="7786687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Хирургический ВО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076" name="Picture 2" descr="C:\Users\ЦЫНДЫМА\Downloads\Безымянный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341438"/>
            <a:ext cx="699135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Конкурс Визитка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1508" name="Picture 3" descr="C:\Users\Арюна\Desktop\8v_e8QDGmz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201988"/>
            <a:ext cx="5738813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 descr="C:\Users\Арюна\Desktop\Ly6rC9-hMt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341438"/>
            <a:ext cx="5265738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Конкурс «Колопроктология»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2532" name="Picture 3" descr="C:\Users\Арюна\Desktop\OiQBAvy8O2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3200400"/>
            <a:ext cx="4789487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 descr="C:\Users\Арюна\Desktop\0Z-DOZMjuv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0488"/>
            <a:ext cx="51355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Конкурс «Эндовидеохирургия»</a:t>
            </a: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3556" name="Picture 2" descr="C:\Users\Арюна\Desktop\mdM8t2WV8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341438"/>
            <a:ext cx="8088312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Конкурс «Гемиляминэктомия»</a:t>
            </a: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4580" name="Picture 2" descr="C:\Users\Арюна\Desktop\IJw9DJe-pX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913" y="1557338"/>
            <a:ext cx="6892926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 descr="C:\Users\Арюна\Desktop\kc7LsG6Nq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3260725"/>
            <a:ext cx="53467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8572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Конкурс «Травматология: Шов сухожилия»</a:t>
            </a:r>
            <a:endParaRPr lang="ru-RU" dirty="0"/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5604" name="Picture 2" descr="C:\Users\Арюна\Desktop\66w6tnmJK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857500"/>
            <a:ext cx="5476875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 descr="C:\Users\Арюна\Desktop\pDIBp_2Wyc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5016500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Конкурс «</a:t>
            </a:r>
            <a:r>
              <a:rPr lang="ru-RU" smtClean="0"/>
              <a:t>Детская кардиохирургия»</a:t>
            </a:r>
            <a:endParaRPr lang="ru-RU"/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6628" name="Picture 2" descr="C:\Users\Арюна\Desktop\hXIvYL9GPX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74775"/>
            <a:ext cx="8207375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ru-RU" altLang="ru-RU" smtClean="0"/>
              <a:t>Металлоостеосинтез</a:t>
            </a: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-2773363" y="2070100"/>
            <a:ext cx="8229601" cy="452596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ru-RU" altLang="ru-RU" smtClean="0"/>
          </a:p>
        </p:txBody>
      </p:sp>
      <p:pic>
        <p:nvPicPr>
          <p:cNvPr id="27652" name="Picture 2" descr="C:\Users\ЦЫНДЫМА\Downloads\AZW2LG_BgPE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65288"/>
            <a:ext cx="6086475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Конкурс «Трансплантология»</a:t>
            </a:r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8676" name="Picture 2" descr="C:\Users\Арюна\Desktop\oepTxwgNgZ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341438"/>
            <a:ext cx="7418388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4"/>
          <p:cNvSpPr>
            <a:spLocks noGrp="1"/>
          </p:cNvSpPr>
          <p:nvPr>
            <p:ph type="title"/>
          </p:nvPr>
        </p:nvSpPr>
        <p:spPr>
          <a:xfrm>
            <a:off x="0" y="3357563"/>
            <a:ext cx="5715000" cy="3286125"/>
          </a:xfrm>
        </p:spPr>
        <p:txBody>
          <a:bodyPr/>
          <a:lstStyle/>
          <a:p>
            <a:r>
              <a:rPr lang="ru-RU" altLang="ru-RU" sz="3200" smtClean="0"/>
              <a:t>Вступайте в группу в ВК</a:t>
            </a:r>
            <a:br>
              <a:rPr lang="ru-RU" altLang="ru-RU" sz="3200" smtClean="0"/>
            </a:br>
            <a:r>
              <a:rPr lang="ru-RU" altLang="ru-RU" sz="3200" smtClean="0"/>
              <a:t/>
            </a:r>
            <a:br>
              <a:rPr lang="ru-RU" altLang="ru-RU" sz="3200" smtClean="0"/>
            </a:br>
            <a:r>
              <a:rPr lang="ru-RU" altLang="ru-RU" sz="3200" smtClean="0"/>
              <a:t>По всем вопросам </a:t>
            </a:r>
            <a:br>
              <a:rPr lang="ru-RU" altLang="ru-RU" sz="3200" smtClean="0"/>
            </a:br>
            <a:r>
              <a:rPr lang="en-US" altLang="ru-RU" sz="3200" smtClean="0"/>
              <a:t> </a:t>
            </a:r>
            <a:r>
              <a:rPr lang="en-US" altLang="ru-RU" sz="3200" smtClean="0">
                <a:hlinkClick r:id="rId2"/>
              </a:rPr>
              <a:t>https://vk.com/aryunag</a:t>
            </a:r>
            <a:r>
              <a:rPr lang="ru-RU" altLang="ru-RU" sz="3200" smtClean="0"/>
              <a:t/>
            </a:r>
            <a:br>
              <a:rPr lang="ru-RU" altLang="ru-RU" sz="3200" smtClean="0"/>
            </a:br>
            <a:r>
              <a:rPr lang="ru-RU" altLang="ru-RU" sz="3200" smtClean="0"/>
              <a:t>89144886273</a:t>
            </a:r>
          </a:p>
        </p:txBody>
      </p:sp>
      <p:pic>
        <p:nvPicPr>
          <p:cNvPr id="29699" name="Picture 6" descr="C:\Users\ЦЫНДЫМА\Downloads\чгма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357188"/>
            <a:ext cx="2857500" cy="2857500"/>
          </a:xfrm>
          <a:noFill/>
        </p:spPr>
      </p:pic>
      <p:pic>
        <p:nvPicPr>
          <p:cNvPr id="29700" name="Picture 2" descr="C:\Users\ЦЫНДЫМА\Downloads\Безымянный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85750"/>
            <a:ext cx="396081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 descr="C:\Users\ЦЫНДЫМА\Downloads\Mhtq87YO1X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494088"/>
            <a:ext cx="3071813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Занятие по хирургическому шву и вязанию узлов</a:t>
            </a:r>
            <a:endParaRPr lang="ru-RU" dirty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100" name="Picture 2" descr="C:\Users\ЦЫНДЫМА\Downloads\EW3RRk30G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571625"/>
            <a:ext cx="813435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2"/>
          <p:cNvSpPr>
            <a:spLocks noGrp="1"/>
          </p:cNvSpPr>
          <p:nvPr>
            <p:ph idx="1"/>
          </p:nvPr>
        </p:nvSpPr>
        <p:spPr>
          <a:xfrm>
            <a:off x="500063" y="571500"/>
            <a:ext cx="8229600" cy="4525963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5123" name="Picture 2" descr="C:\Users\ЦЫНДЫМА\Downloads\PBQhSxDpwJ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125538"/>
            <a:ext cx="8932863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Посвящение в Первокурсники</a:t>
            </a:r>
          </a:p>
        </p:txBody>
      </p:sp>
      <p:sp>
        <p:nvSpPr>
          <p:cNvPr id="6147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6148" name="Picture 4" descr="C:\Users\ЦЫНДЫМА\Downloads\0097x1sjqW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68413"/>
            <a:ext cx="7723187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717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173" name="Picture 2" descr="C:\Users\ЦЫНДЫМА\Downloads\BZcOeJ-wI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-504825"/>
            <a:ext cx="5514975" cy="736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95288" y="-242888"/>
            <a:ext cx="8229600" cy="1143001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8195" name="Объект 2"/>
          <p:cNvSpPr>
            <a:spLocks noGrp="1"/>
          </p:cNvSpPr>
          <p:nvPr>
            <p:ph sz="half" idx="1"/>
          </p:nvPr>
        </p:nvSpPr>
        <p:spPr>
          <a:xfrm>
            <a:off x="179388" y="476250"/>
            <a:ext cx="4038600" cy="4525963"/>
          </a:xfrm>
        </p:spPr>
        <p:txBody>
          <a:bodyPr/>
          <a:lstStyle/>
          <a:p>
            <a:r>
              <a:rPr lang="ru-RU" altLang="ru-RU" smtClean="0"/>
              <a:t>Операция Дэвида</a:t>
            </a:r>
          </a:p>
          <a:p>
            <a:r>
              <a:rPr lang="ru-RU" altLang="ru-RU" smtClean="0"/>
              <a:t>Жербаханов А.В. кардиохирург Республиканской больницы г.Улан-Удэ</a:t>
            </a:r>
          </a:p>
        </p:txBody>
      </p:sp>
      <p:pic>
        <p:nvPicPr>
          <p:cNvPr id="8196" name="Picture 2" descr="C:\Users\Арюна\Desktop\PexDXDy9VTQ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5" r="3612"/>
          <a:stretch>
            <a:fillRect/>
          </a:stretch>
        </p:blipFill>
        <p:spPr>
          <a:xfrm>
            <a:off x="3924300" y="1052513"/>
            <a:ext cx="4948238" cy="5173662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0" y="1357313"/>
            <a:ext cx="4572000" cy="4768850"/>
          </a:xfrm>
        </p:spPr>
        <p:txBody>
          <a:bodyPr/>
          <a:lstStyle/>
          <a:p>
            <a:r>
              <a:rPr lang="ru-RU" altLang="ru-RU" smtClean="0"/>
              <a:t>IV Внутривузовская олимпиада по хирургии </a:t>
            </a:r>
          </a:p>
          <a:p>
            <a:endParaRPr lang="ru-RU" altLang="ru-RU" smtClean="0"/>
          </a:p>
          <a:p>
            <a:r>
              <a:rPr lang="ru-RU" altLang="ru-RU" smtClean="0"/>
              <a:t>Конкурс </a:t>
            </a:r>
          </a:p>
          <a:p>
            <a:r>
              <a:rPr lang="ru-RU" altLang="ru-RU" smtClean="0"/>
              <a:t>«кожный шов»</a:t>
            </a:r>
          </a:p>
        </p:txBody>
      </p:sp>
      <p:pic>
        <p:nvPicPr>
          <p:cNvPr id="9220" name="Picture 3" descr="C:\Users\ЦЫНДЫМА\Downloads\74nLR5EL1r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364038" cy="654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0244" name="Picture 2" descr="C:\Users\ЦЫНДЫМА\Downloads\aFhz6Uppc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57188"/>
            <a:ext cx="40005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120</Words>
  <Application>Microsoft Office PowerPoint</Application>
  <PresentationFormat>Экран (4:3)</PresentationFormat>
  <Paragraphs>28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Calibri</vt:lpstr>
      <vt:lpstr>Arial</vt:lpstr>
      <vt:lpstr>Тема Office</vt:lpstr>
      <vt:lpstr>Презентация PowerPoint</vt:lpstr>
      <vt:lpstr>Хирургический ВО</vt:lpstr>
      <vt:lpstr>Занятие по хирургическому шву и вязанию узлов</vt:lpstr>
      <vt:lpstr>Презентация PowerPoint</vt:lpstr>
      <vt:lpstr>Посвящение в Первокурсники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Конкурс  «вязание узлов» </vt:lpstr>
      <vt:lpstr>Конкурс «Хирургический инструментарий»</vt:lpstr>
      <vt:lpstr>Операция на экспериментальном животном – экстра-интракраниальный микроанастамоз </vt:lpstr>
      <vt:lpstr>Презентация PowerPoint</vt:lpstr>
      <vt:lpstr>Периферическая нейрохирургия –шов нерва</vt:lpstr>
      <vt:lpstr>Пластика кожного лоскута</vt:lpstr>
      <vt:lpstr>Презентация PowerPoint</vt:lpstr>
      <vt:lpstr>Региональная студенческая олимпиада по хирургии СФО 2018г Г.Новосибирск</vt:lpstr>
      <vt:lpstr>Региональная студенческая олимпиада по хирургии ДВФО 2019г г.Хабаровск</vt:lpstr>
      <vt:lpstr>Региональная студенческая олимпиада по хирургии ДВФО 2020г г.Хабаровск</vt:lpstr>
      <vt:lpstr>Конкурс Визитка</vt:lpstr>
      <vt:lpstr>Конкурс «Колопроктология»</vt:lpstr>
      <vt:lpstr>Конкурс «Эндовидеохирургия»</vt:lpstr>
      <vt:lpstr>Конкурс «Гемиляминэктомия»</vt:lpstr>
      <vt:lpstr>Конкурс «Травматология: Шов сухожилия»</vt:lpstr>
      <vt:lpstr>Конкурс «Детская кардиохирургия»</vt:lpstr>
      <vt:lpstr>Металлоостеосинтез</vt:lpstr>
      <vt:lpstr>Конкурс «Трансплантология»</vt:lpstr>
      <vt:lpstr>Вступайте в группу в ВК  По всем вопросам   https://vk.com/aryunag 89144886273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ЦЫНДЫМА</dc:creator>
  <cp:lastModifiedBy>1</cp:lastModifiedBy>
  <cp:revision>29</cp:revision>
  <dcterms:created xsi:type="dcterms:W3CDTF">2020-03-15T09:17:01Z</dcterms:created>
  <dcterms:modified xsi:type="dcterms:W3CDTF">2020-06-08T06:34:59Z</dcterms:modified>
</cp:coreProperties>
</file>